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6840538" cy="9972675"/>
  <p:notesSz cx="9928225" cy="1435735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278"/>
    <a:srgbClr val="B88800"/>
    <a:srgbClr val="CC9900"/>
    <a:srgbClr val="CCB512"/>
    <a:srgbClr val="F0AF05"/>
    <a:srgbClr val="906C00"/>
    <a:srgbClr val="3B5000"/>
    <a:srgbClr val="38424E"/>
    <a:srgbClr val="FF8C19"/>
    <a:srgbClr val="B4C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iddels stil 1 - uthevingsfarg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ys stil 2 - uthevingsfarg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38"/>
  </p:normalViewPr>
  <p:slideViewPr>
    <p:cSldViewPr>
      <p:cViewPr varScale="1">
        <p:scale>
          <a:sx n="81" d="100"/>
          <a:sy n="81" d="100"/>
        </p:scale>
        <p:origin x="756" y="102"/>
      </p:cViewPr>
      <p:guideLst>
        <p:guide orient="horz" pos="3141"/>
        <p:guide pos="21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B13808A-FE6F-499D-98E6-2ACE5431D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9E166A-4202-4B95-B90B-6DE69A034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719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BD8310-B790-40CB-A653-5344339F0F76}" type="datetimeFigureOut">
              <a:rPr lang="nb-NO" altLang="nb-NO"/>
              <a:pPr>
                <a:defRPr/>
              </a:pPr>
              <a:t>04.12.2025</a:t>
            </a:fld>
            <a:endParaRPr lang="nb-NO" alt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50F9120-E280-490E-989D-BA10B560C8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638213"/>
            <a:ext cx="4302125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31E984-8E75-4F0F-A331-2F39FD0C14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13638213"/>
            <a:ext cx="4303713" cy="719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C086DC-192D-4B29-9FD2-AEFA1C7674E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28176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36B8FAC-F264-4100-8ECD-7267FEB71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79EDFBD-537C-4CE1-A221-DB6676BBDF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719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E24062-1AA4-4D92-B42B-FEAEA3A56C81}" type="datetimeFigureOut">
              <a:rPr lang="nb-NO" altLang="nb-NO"/>
              <a:pPr>
                <a:defRPr/>
              </a:pPr>
              <a:t>04.12.2025</a:t>
            </a:fld>
            <a:endParaRPr lang="nb-NO" alt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8938A99B-5BF8-4A19-BA15-B513AF8DB6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02000" y="1795463"/>
            <a:ext cx="3324225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87C0D59B-287C-41DB-BBFC-89695EAD9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3850" cy="5654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/>
              <a:t>Klikk for å redigere tekststiler i malen</a:t>
            </a:r>
          </a:p>
          <a:p>
            <a:pPr lvl="1"/>
            <a:r>
              <a:rPr lang="nb-NO" altLang="nb-NO" noProof="0"/>
              <a:t>Andre nivå</a:t>
            </a:r>
          </a:p>
          <a:p>
            <a:pPr lvl="2"/>
            <a:r>
              <a:rPr lang="nb-NO" altLang="nb-NO" noProof="0"/>
              <a:t>Tredje nivå</a:t>
            </a:r>
          </a:p>
          <a:p>
            <a:pPr lvl="3"/>
            <a:r>
              <a:rPr lang="nb-NO" altLang="nb-NO" noProof="0"/>
              <a:t>Fjerde nivå</a:t>
            </a:r>
          </a:p>
          <a:p>
            <a:pPr lvl="4"/>
            <a:r>
              <a:rPr lang="nb-NO" alt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7100BE-588A-4436-AA67-95881D098F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8213"/>
            <a:ext cx="4302125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628B13-3B11-412E-A304-602379109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13638213"/>
            <a:ext cx="4303713" cy="719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8775F4-DDD0-46C9-A9D1-BA866E5AE21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32151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775F4-DDD0-46C9-A9D1-BA866E5AE219}" type="slidenum">
              <a:rPr lang="nb-NO" altLang="nb-NO" smtClean="0"/>
              <a:pPr>
                <a:defRPr/>
              </a:pPr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2177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2763" y="3097213"/>
            <a:ext cx="5815012" cy="213836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5525" y="5651500"/>
            <a:ext cx="4789488" cy="25479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ADE46-F60F-446B-A80E-E8877879E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E2F2E-D6D8-41F8-83A7-0B614C18D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39A9E-FDCA-426E-93EA-A87FD6AB7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7960-9153-4AB5-AADD-A0F6681D6DC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2996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CC16E2-1CD3-4BF8-ADA6-662DD601C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664D5F-DA0E-4B3C-9F75-CC939FB58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C03CD-E7B4-4B9A-9290-85B1AFE4B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5D61-3C64-4281-ACA4-BB7CD5188FF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2287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60938" y="400050"/>
            <a:ext cx="1538287" cy="8509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1313" y="400050"/>
            <a:ext cx="4467225" cy="85090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087B21-9BF4-4D50-987E-C7F7FAF32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8BB65A-2A84-47F5-A21D-D477B12F5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BF22C-12C3-4348-B923-92E066394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AD92-B897-41F4-950F-FAE74B0BD30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0665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4AD0DE-9261-4C7B-A717-CB7794E45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5D717-6143-445C-8C84-253BE387D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1FDB6F-C097-4966-B4A8-75AB2D546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80ABA-CB7E-4341-857F-4DBB67FD33A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9650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6408738"/>
            <a:ext cx="5815013" cy="19796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9750" y="4227513"/>
            <a:ext cx="5815013" cy="2181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DDDE4A-3305-4772-B473-B866821E1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56FBF-B45C-42C3-87D8-B1507BE72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4D56B9-3A95-4687-8EF8-8F2EB8A4A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1E61-1C6B-4157-A73F-E2A4945464C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6712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313" y="2327275"/>
            <a:ext cx="3001962" cy="658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95675" y="2327275"/>
            <a:ext cx="3003550" cy="658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0EC6D-B537-4390-B20A-1CE8F1722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96874-55DB-4D15-96B7-8E821A24C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65C9E-52AB-4625-80BE-CC40A9C95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6E10-0257-4C3A-905E-7CDF0AD19AA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641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1313" y="2232025"/>
            <a:ext cx="3022600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1313" y="3162300"/>
            <a:ext cx="3022600" cy="5746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75038" y="2232025"/>
            <a:ext cx="3024187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75038" y="3162300"/>
            <a:ext cx="3024187" cy="5746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D9D4E5-F2F1-4355-80FB-79EDDB76A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649FE1-B265-40C9-9B7C-1863446E6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05F3B5-685D-426B-BE10-D8DA6E17D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40C-48B9-4B17-9B68-CCB4F0B0CAD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708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BD6D20-4310-4D53-B43B-D30FB5654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085872-FDBD-4000-912E-0FE9FBAC5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11F843-45CF-4351-9F08-DF2B25127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80D8-8939-4406-8A13-5DC0B01F7FF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0086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D7F489-E82B-4F6D-B1A3-B8656D403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D2146B-1832-4026-B223-B5F365109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E1ACB4-26B9-4A79-A40F-FAB504BF7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B4B6-87A6-4234-805F-D7A767C8F01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0933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1313" y="396875"/>
            <a:ext cx="2251075" cy="1690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74938" y="396875"/>
            <a:ext cx="3824287" cy="8512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1313" y="2087563"/>
            <a:ext cx="2251075" cy="6821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E08AC-EDFD-46CA-9978-CA546023D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E74B7-E658-4BC3-8D3B-AC1524C06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2CE56-35A6-4EBE-A2AC-ADB2EEF69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616F-899A-4C05-A36A-0E858052AAC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4086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1438" y="6980238"/>
            <a:ext cx="4103687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1438" y="890588"/>
            <a:ext cx="4103687" cy="5984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1438" y="7805738"/>
            <a:ext cx="4103687" cy="1169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7F5DF-46BA-452D-96F3-269EE3699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80CE5-DBE8-4990-8144-413CB9D7E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4AB7B-1C41-46B9-8E90-CB007AC69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27FD-63F8-4329-88DC-ACB6C5CA239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936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99B604-D78D-4BBF-91F0-9AC5B66C7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400050"/>
            <a:ext cx="61579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8F623B-4299-40E0-91D5-757B8E0F1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2327275"/>
            <a:ext cx="6157912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4445F5-A1D6-4D05-8C63-20EF9C5B72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1313" y="9082088"/>
            <a:ext cx="1597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20B71A-10B7-4622-B232-D7AF2E8960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6800" y="9082088"/>
            <a:ext cx="2166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2B7B46-B91D-4472-B372-2AFE49ACC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02200" y="9082088"/>
            <a:ext cx="1597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FD95C2-77BA-4861-8219-B1CC07521D4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mailto:pia.mork@olympiatoppen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8FDDA35-FB0B-094B-9D41-DE599E6F9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49" y="7051015"/>
            <a:ext cx="1724152" cy="247548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5F80044-9E46-4AEF-B45D-867A4B1D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8" y="1117610"/>
            <a:ext cx="6771960" cy="1413081"/>
          </a:xfrm>
        </p:spPr>
        <p:txBody>
          <a:bodyPr/>
          <a:lstStyle/>
          <a:p>
            <a:r>
              <a:rPr lang="nb-NO" b="1" cap="all" dirty="0">
                <a:solidFill>
                  <a:schemeClr val="accent4">
                    <a:lumMod val="50000"/>
                    <a:lumOff val="50000"/>
                  </a:schemeClr>
                </a:solidFill>
                <a:ea typeface="MS PGothic"/>
              </a:rPr>
              <a:t>TOPPTRENER FORUM</a:t>
            </a:r>
            <a:br>
              <a:rPr lang="nb-NO" sz="2400" b="1" cap="all" dirty="0">
                <a:solidFill>
                  <a:schemeClr val="accent4">
                    <a:lumMod val="50000"/>
                    <a:lumOff val="50000"/>
                  </a:schemeClr>
                </a:solidFill>
              </a:rPr>
            </a:br>
            <a:br>
              <a:rPr lang="nb-NO" sz="3600" dirty="0">
                <a:solidFill>
                  <a:schemeClr val="accent4">
                    <a:lumMod val="50000"/>
                    <a:lumOff val="50000"/>
                  </a:schemeClr>
                </a:solidFill>
              </a:rPr>
            </a:br>
            <a:endParaRPr lang="nb-NO" sz="1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8FE8FB6-0310-4062-8934-C819B12E4BAE}"/>
              </a:ext>
            </a:extLst>
          </p:cNvPr>
          <p:cNvSpPr txBox="1"/>
          <p:nvPr/>
        </p:nvSpPr>
        <p:spPr>
          <a:xfrm>
            <a:off x="343754" y="7912790"/>
            <a:ext cx="4925330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Sted</a:t>
            </a:r>
            <a: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: Høyskolen på Vestland campus Kronstad, fyrrommet/peisestuen</a:t>
            </a:r>
            <a:b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</a:br>
            <a:r>
              <a:rPr lang="nb-NO" sz="1400" b="1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Dato</a:t>
            </a:r>
            <a: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: 12. januar</a:t>
            </a:r>
            <a:b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</a:rPr>
            </a:br>
            <a:r>
              <a:rPr lang="nb-NO" sz="1400" b="1" dirty="0" err="1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Kl</a:t>
            </a:r>
            <a: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: </a:t>
            </a:r>
            <a:r>
              <a:rPr lang="nb-NO" sz="1400" b="1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1330-1600</a:t>
            </a:r>
            <a:b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</a:br>
            <a: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Påmelding til Pia </a:t>
            </a:r>
            <a:r>
              <a:rPr lang="nb-NO" sz="140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innen 20/12 </a:t>
            </a:r>
            <a: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  <a:hlinkClick r:id="rId4"/>
              </a:rPr>
              <a:t>pia.mork@olympiatoppen.no</a:t>
            </a:r>
            <a:r>
              <a:rPr lang="nb-NO" sz="1400" dirty="0">
                <a:solidFill>
                  <a:schemeClr val="bg2">
                    <a:lumMod val="50000"/>
                  </a:schemeClr>
                </a:solidFill>
                <a:latin typeface="Arial"/>
                <a:ea typeface="MS PGothic"/>
                <a:cs typeface="Arial"/>
              </a:rPr>
              <a:t> </a:t>
            </a:r>
            <a:endParaRPr lang="nb-NO" sz="1600" b="1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3599658-68CE-464F-9E83-93520539B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" y="9634651"/>
            <a:ext cx="6840538" cy="33802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DF58CAA-CCE9-0344-985D-518A8075D730}"/>
              </a:ext>
            </a:extLst>
          </p:cNvPr>
          <p:cNvSpPr txBox="1"/>
          <p:nvPr/>
        </p:nvSpPr>
        <p:spPr>
          <a:xfrm rot="19711961">
            <a:off x="-243113" y="559932"/>
            <a:ext cx="2489793" cy="338554"/>
          </a:xfrm>
          <a:prstGeom prst="rect">
            <a:avLst/>
          </a:prstGeom>
          <a:solidFill>
            <a:srgbClr val="EDD278"/>
          </a:solidFill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/>
                </a:solidFill>
              </a:rPr>
              <a:t>12. JANUAR 2026</a:t>
            </a:r>
            <a:endParaRPr lang="nb-NO" sz="1400" b="1" dirty="0">
              <a:solidFill>
                <a:schemeClr val="bg2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A48F713-B1E6-4B41-8C29-884F3D225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10" y="7517593"/>
            <a:ext cx="721671" cy="58141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7C20262-3BD7-EEC4-BBF2-156E87D8F6FE}"/>
              </a:ext>
            </a:extLst>
          </p:cNvPr>
          <p:cNvSpPr txBox="1"/>
          <p:nvPr/>
        </p:nvSpPr>
        <p:spPr>
          <a:xfrm>
            <a:off x="1414765" y="538479"/>
            <a:ext cx="4430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Olympiatoppen Vest inviterer til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F4ED661-361E-BA47-87BA-53DEE197CA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302"/>
          <a:stretch/>
        </p:blipFill>
        <p:spPr>
          <a:xfrm>
            <a:off x="-6105" y="0"/>
            <a:ext cx="6840538" cy="26379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D28C608-1C69-93E8-072E-590C61353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302"/>
          <a:stretch/>
        </p:blipFill>
        <p:spPr>
          <a:xfrm>
            <a:off x="-6105" y="1890314"/>
            <a:ext cx="6840538" cy="5072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7E6E503-A4D8-7AC6-CF2A-A6C44CAFC9CE}"/>
              </a:ext>
            </a:extLst>
          </p:cNvPr>
          <p:cNvSpPr txBox="1"/>
          <p:nvPr/>
        </p:nvSpPr>
        <p:spPr>
          <a:xfrm>
            <a:off x="989750" y="19930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C00000"/>
                </a:solidFill>
              </a:rPr>
              <a:t>TEMA FOR DAGEN: TOTAL BELASTNING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44501A5-EA3E-F137-26E3-F08677D5CE43}"/>
              </a:ext>
            </a:extLst>
          </p:cNvPr>
          <p:cNvSpPr txBox="1"/>
          <p:nvPr/>
        </p:nvSpPr>
        <p:spPr>
          <a:xfrm>
            <a:off x="297548" y="2530691"/>
            <a:ext cx="36972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b-NO" sz="1400" dirty="0"/>
            </a:br>
            <a:r>
              <a:rPr lang="nb-NO" sz="1400" dirty="0"/>
              <a:t>⭐️ For å ta opp tråden rund optimalisering for trenere har vi invitert </a:t>
            </a:r>
            <a:r>
              <a:rPr lang="nb-NO" sz="1400" b="1" dirty="0"/>
              <a:t>Tom Henning Øvrebø </a:t>
            </a:r>
            <a:r>
              <a:rPr lang="nb-NO" sz="1400" dirty="0"/>
              <a:t>til å dele sine tanker og utfordre oss rundt balanse i trenerhverdagen </a:t>
            </a:r>
          </a:p>
          <a:p>
            <a:br>
              <a:rPr lang="nb-NO" sz="1400" dirty="0"/>
            </a:br>
            <a:r>
              <a:rPr lang="nb-NO" sz="1400" dirty="0"/>
              <a:t>📚Tom Henning er utdannet klinisk psykolog, har sin egen praksis og er fagkonsulent i Idrettspsykologi i Olympiatoppen  </a:t>
            </a:r>
          </a:p>
          <a:p>
            <a:endParaRPr lang="nb-NO" sz="1400" dirty="0"/>
          </a:p>
          <a:p>
            <a:r>
              <a:rPr lang="nb-NO" sz="1400" dirty="0"/>
              <a:t>ℹ️ Tom Henning har lang erfaring som nasjonal og internasjonal toppdommer i fotball og jobbet med mange topputøvere i Norge. </a:t>
            </a:r>
            <a:br>
              <a:rPr lang="nb-NO" sz="1400" dirty="0"/>
            </a:br>
            <a:r>
              <a:rPr lang="nb-NO" sz="1400" dirty="0"/>
              <a:t>Han har stått i mye på fotballbanene og vet hvordan det er å ha en krevende hverdag med press for å prestere. </a:t>
            </a:r>
            <a:br>
              <a:rPr lang="nb-NO" sz="1400" dirty="0"/>
            </a:br>
            <a:endParaRPr lang="nb-NO" sz="1400" dirty="0"/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C39A6C3-AF53-ABCF-8C7B-5206B7D44633}"/>
              </a:ext>
            </a:extLst>
          </p:cNvPr>
          <p:cNvSpPr txBox="1"/>
          <p:nvPr/>
        </p:nvSpPr>
        <p:spPr>
          <a:xfrm>
            <a:off x="349633" y="6224410"/>
            <a:ext cx="6445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b-NO" sz="1400" dirty="0"/>
            </a:br>
            <a:r>
              <a:rPr lang="nb-NO" sz="1400" dirty="0"/>
              <a:t>Hvordan </a:t>
            </a:r>
            <a:r>
              <a:rPr lang="nb-NO" sz="1400" b="1" dirty="0"/>
              <a:t>OPTIMALISERER</a:t>
            </a:r>
            <a:r>
              <a:rPr lang="nb-NO" sz="1400" dirty="0"/>
              <a:t> </a:t>
            </a:r>
            <a:r>
              <a:rPr lang="nb-NO" sz="1400" b="1" dirty="0"/>
              <a:t>og BALANSERER trenere sin hverdag?</a:t>
            </a:r>
            <a:endParaRPr lang="nb-NO" sz="1400" dirty="0"/>
          </a:p>
          <a:p>
            <a:r>
              <a:rPr lang="nb-NO" sz="1400" dirty="0"/>
              <a:t>Tom Henning vil dele av egne erfaringer og stille spørsmål for å hjelpe trenere til å ta tak i og reflektere rundt egen trenerhverdag og trenergjerning.</a:t>
            </a:r>
          </a:p>
          <a:p>
            <a:endParaRPr lang="nb-NO" sz="1400" dirty="0"/>
          </a:p>
          <a:p>
            <a:r>
              <a:rPr lang="nb-NO" sz="1400" dirty="0"/>
              <a:t>Håper vi sees tirsdag 12. januar🎉</a:t>
            </a:r>
          </a:p>
          <a:p>
            <a:br>
              <a:rPr lang="nb-NO" sz="1400" dirty="0"/>
            </a:br>
            <a:endParaRPr lang="nb-NO" sz="1400" dirty="0"/>
          </a:p>
        </p:txBody>
      </p:sp>
      <p:pic>
        <p:nvPicPr>
          <p:cNvPr id="17" name="Picture 2" descr="Tom Henning Øvrebø">
            <a:extLst>
              <a:ext uri="{FF2B5EF4-FFF2-40B4-BE49-F238E27FC236}">
                <a16:creationId xmlns:a16="http://schemas.microsoft.com/office/drawing/2014/main" id="{88C9F75E-10F4-FFD0-FFFF-031A7CC2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5" y="2750654"/>
            <a:ext cx="2151968" cy="21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2585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193B330B5358469C786ADFDE992055" ma:contentTypeVersion="11" ma:contentTypeDescription="Opprett et nytt dokument." ma:contentTypeScope="" ma:versionID="2d80b44a9ec95025d842702f0f3ef3bd">
  <xsd:schema xmlns:xsd="http://www.w3.org/2001/XMLSchema" xmlns:xs="http://www.w3.org/2001/XMLSchema" xmlns:p="http://schemas.microsoft.com/office/2006/metadata/properties" xmlns:ns2="ccaaa7d8-6a4e-4abc-8e82-61b21f5e6c8f" xmlns:ns3="b03d9335-7933-4d66-ac68-7d87d5ec8141" targetNamespace="http://schemas.microsoft.com/office/2006/metadata/properties" ma:root="true" ma:fieldsID="92cd12f02d4207a21a90cecb1f873d34" ns2:_="" ns3:_="">
    <xsd:import namespace="ccaaa7d8-6a4e-4abc-8e82-61b21f5e6c8f"/>
    <xsd:import namespace="b03d9335-7933-4d66-ac68-7d87d5ec8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aa7d8-6a4e-4abc-8e82-61b21f5e6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d9335-7933-4d66-ac68-7d87d5ec814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EA83F-56FE-4976-8D4B-6D7B8BE1FE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09C2F3-E02B-4C85-9C6C-0AA91871F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aa7d8-6a4e-4abc-8e82-61b21f5e6c8f"/>
    <ds:schemaRef ds:uri="b03d9335-7933-4d66-ac68-7d87d5ec8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E79C81-4552-4D1C-8EBA-D02C4B649908}">
  <ds:schemaRefs>
    <ds:schemaRef ds:uri="http://www.w3.org/XML/1998/namespace"/>
    <ds:schemaRef ds:uri="ccaaa7d8-6a4e-4abc-8e82-61b21f5e6c8f"/>
    <ds:schemaRef ds:uri="http://purl.org/dc/dcmitype/"/>
    <ds:schemaRef ds:uri="http://purl.org/dc/terms/"/>
    <ds:schemaRef ds:uri="http://purl.org/dc/elements/1.1/"/>
    <ds:schemaRef ds:uri="b03d9335-7933-4d66-ac68-7d87d5ec814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27580</TotalTime>
  <Words>193</Words>
  <Application>Microsoft Office PowerPoint</Application>
  <PresentationFormat>Egendefinert</PresentationFormat>
  <Paragraphs>15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MS PGothic</vt:lpstr>
      <vt:lpstr>Arial</vt:lpstr>
      <vt:lpstr>Calibri</vt:lpstr>
      <vt:lpstr>Standard utforming</vt:lpstr>
      <vt:lpstr>TOPPTRENER FORUM  </vt:lpstr>
    </vt:vector>
  </TitlesOfParts>
  <Company>NIF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ik12-grhi</dc:creator>
  <cp:lastModifiedBy>Vik, Iwonka</cp:lastModifiedBy>
  <cp:revision>617</cp:revision>
  <cp:lastPrinted>2015-09-11T08:18:42Z</cp:lastPrinted>
  <dcterms:created xsi:type="dcterms:W3CDTF">2009-10-13T20:11:09Z</dcterms:created>
  <dcterms:modified xsi:type="dcterms:W3CDTF">2025-12-04T11:29:48Z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0x010100FE193B330B5358469C786ADFDE992055</vt:lpwstr>
  </property>
</Properties>
</file>